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Oswald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swa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Editable: https://canvanizer.com/canvas/wHov5Oh0FdESs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Editable: </a:t>
            </a:r>
            <a:r>
              <a:rPr lang="es"/>
              <a:t>https://canvanizer.com/canvas/wHov5Oh0FdESs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Editable:https://canvanizer.com/canvas/wHov5Oh0FdESs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Editable:https://canvanizer.com/canvas/wHov5Oh0FdESs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Editable: https://canvanizer.com/canvas/wHov5Oh0FdESs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286250" y="0"/>
            <a:ext cx="723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4358475" y="0"/>
            <a:ext cx="385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44250" y="1871800"/>
            <a:ext cx="8455500" cy="28623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44250" y="4734200"/>
            <a:ext cx="4910100" cy="770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1333233"/>
            <a:ext cx="8520600" cy="286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43045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5400000">
            <a:off x="4543650" y="744450"/>
            <a:ext cx="567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344250" y="1871800"/>
            <a:ext cx="8455500" cy="28623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645433"/>
            <a:ext cx="8520600" cy="444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645400"/>
            <a:ext cx="3999900" cy="444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645400"/>
            <a:ext cx="3999900" cy="444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442233"/>
            <a:ext cx="4045200" cy="238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3895201"/>
            <a:ext cx="4045200" cy="179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45433"/>
            <a:ext cx="8520600" cy="4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s://canvanizer.com/canvas/rgYHnFl5kupsQ" TargetMode="External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s://canvanizer.com/canvas/rFApP7313UzDS" TargetMode="External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canvanizer.com/canvas/rADoaBSN8E2jY" TargetMode="External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/>
        </p:nvSpPr>
        <p:spPr>
          <a:xfrm>
            <a:off x="428075" y="1839725"/>
            <a:ext cx="74409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descr="logo.png" id="59" name="Shape 59"/>
          <p:cNvPicPr preferRelativeResize="0"/>
          <p:nvPr/>
        </p:nvPicPr>
        <p:blipFill rotWithShape="1">
          <a:blip r:embed="rId3">
            <a:alphaModFix/>
          </a:blip>
          <a:srcRect b="0" l="16471" r="0" t="0"/>
          <a:stretch/>
        </p:blipFill>
        <p:spPr>
          <a:xfrm>
            <a:off x="0" y="0"/>
            <a:ext cx="91440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131" name="Shape 131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en</a:t>
            </a:r>
            <a:r>
              <a:rPr b="1" lang="es" sz="6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BICI</a:t>
            </a: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a2 - Propuesta 2 </a:t>
            </a:r>
          </a:p>
        </p:txBody>
      </p:sp>
      <p:pic>
        <p:nvPicPr>
          <p:cNvPr descr="gg.PNG" id="133" name="Shape 13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925" y="1766024"/>
            <a:ext cx="8690150" cy="38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705975" y="6219275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Ver imagen completa en: </a:t>
            </a:r>
            <a:r>
              <a:rPr lang="es"/>
              <a:t>https://canvanizer.com/canvas/rgYHnFl5kupsQ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139" name="Shape 139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en</a:t>
            </a:r>
            <a:r>
              <a:rPr b="1" lang="es" sz="6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BICI</a:t>
            </a: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a2 - Propuesta 3 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3050" y="2195509"/>
            <a:ext cx="4490400" cy="349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layfair Display"/>
            </a:pPr>
            <a:r>
              <a:rPr b="1" lang="es" sz="2400"/>
              <a:t>Préstamo de bicicletas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s" sz="2400"/>
              <a:t>Facilitar préstamo de bicicletas, tanto en la solicitud como en la entrega de esta.</a:t>
            </a:r>
          </a:p>
        </p:txBody>
      </p:sp>
      <p:pic>
        <p:nvPicPr>
          <p:cNvPr descr="giphy.gif" id="142" name="Shape 142"/>
          <p:cNvPicPr preferRelativeResize="0"/>
          <p:nvPr/>
        </p:nvPicPr>
        <p:blipFill rotWithShape="1">
          <a:blip r:embed="rId4">
            <a:alphaModFix/>
          </a:blip>
          <a:srcRect b="1152" l="0" r="0" t="1162"/>
          <a:stretch/>
        </p:blipFill>
        <p:spPr>
          <a:xfrm>
            <a:off x="4341900" y="2209062"/>
            <a:ext cx="4490400" cy="243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147" name="Shape 147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en</a:t>
            </a:r>
            <a:r>
              <a:rPr b="1" lang="es" sz="6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BICI</a:t>
            </a: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a2 - Propuesta 3 </a:t>
            </a:r>
          </a:p>
        </p:txBody>
      </p:sp>
      <p:pic>
        <p:nvPicPr>
          <p:cNvPr descr="gg.PNG" id="149" name="Shape 14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2471" l="0" r="0" t="2480"/>
          <a:stretch/>
        </p:blipFill>
        <p:spPr>
          <a:xfrm>
            <a:off x="226925" y="1766025"/>
            <a:ext cx="8690152" cy="3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705975" y="6219275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Ver imagen completa en: </a:t>
            </a:r>
            <a:r>
              <a:rPr lang="es"/>
              <a:t>https://canvanizer.com/canvas/rFApP7313UzDS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155" name="Shape 155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type="title"/>
          </p:nvPr>
        </p:nvSpPr>
        <p:spPr>
          <a:xfrm>
            <a:off x="964375" y="2892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96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Diagramas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161" name="Shape 161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type="title"/>
          </p:nvPr>
        </p:nvSpPr>
        <p:spPr>
          <a:xfrm>
            <a:off x="189750" y="218791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en</a:t>
            </a:r>
            <a:r>
              <a:rPr b="1" lang="es" sz="6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BICI</a:t>
            </a: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a2 - Casos de Uso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000" y="1174997"/>
            <a:ext cx="7110099" cy="53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168" name="Shape 168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type="title"/>
          </p:nvPr>
        </p:nvSpPr>
        <p:spPr>
          <a:xfrm>
            <a:off x="189750" y="115991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en</a:t>
            </a:r>
            <a:r>
              <a:rPr b="1" lang="es" sz="6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BICI</a:t>
            </a: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a2 - Clases</a:t>
            </a:r>
          </a:p>
        </p:txBody>
      </p:sp>
      <p:pic>
        <p:nvPicPr>
          <p:cNvPr descr="DiagramaDeClases.jpg"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612" y="1103949"/>
            <a:ext cx="6493474" cy="54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1161.JPG" id="64" name="Shape 64"/>
          <p:cNvPicPr preferRelativeResize="0"/>
          <p:nvPr/>
        </p:nvPicPr>
        <p:blipFill rotWithShape="1">
          <a:blip r:embed="rId3">
            <a:alphaModFix/>
          </a:blip>
          <a:srcRect b="0" l="1777" r="0" t="0"/>
          <a:stretch/>
        </p:blipFill>
        <p:spPr>
          <a:xfrm>
            <a:off x="0" y="0"/>
            <a:ext cx="9144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1192950" y="3035912"/>
            <a:ext cx="1478100" cy="37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Carlos Quimbay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3306250" y="3870050"/>
            <a:ext cx="1725300" cy="37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Alejandra Guerrero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6539900" y="5466425"/>
            <a:ext cx="1319700" cy="37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Oscar Moreno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5633600" y="3408812"/>
            <a:ext cx="1979700" cy="37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Juan Pablo Rodríguez</a:t>
            </a:r>
          </a:p>
        </p:txBody>
      </p:sp>
      <p:sp>
        <p:nvSpPr>
          <p:cNvPr id="69" name="Shape 69"/>
          <p:cNvSpPr/>
          <p:nvPr/>
        </p:nvSpPr>
        <p:spPr>
          <a:xfrm>
            <a:off x="1804500" y="2750925"/>
            <a:ext cx="255000" cy="2850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041400" y="3585050"/>
            <a:ext cx="255000" cy="2850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6495950" y="3196275"/>
            <a:ext cx="255000" cy="2850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 rot="-5035225">
            <a:off x="6346186" y="5510338"/>
            <a:ext cx="254933" cy="285082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201600" y="5839325"/>
            <a:ext cx="57492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lang="es" sz="480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Conformado por...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78" name="Shape 78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149" y="216100"/>
            <a:ext cx="6301725" cy="6310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103325" y="5763091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Presenta...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85" name="Shape 85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en</a:t>
            </a:r>
            <a:r>
              <a:rPr b="1" lang="es" sz="6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BICI</a:t>
            </a: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a2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645400"/>
            <a:ext cx="3999900" cy="444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000"/>
              <a:t>Para Usuarios: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" sz="3000"/>
              <a:t>Buscar rutas / Ciclovías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" sz="3000"/>
              <a:t>Puntos de Interés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" sz="3000"/>
              <a:t>Compañeros de viaje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" sz="3000"/>
              <a:t>Rutas especiales</a:t>
            </a:r>
          </a:p>
        </p:txBody>
      </p:sp>
      <p:pic>
        <p:nvPicPr>
          <p:cNvPr descr="giphy.gif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700" y="146095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93" name="Shape 93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73425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en</a:t>
            </a:r>
            <a:r>
              <a:rPr b="1" lang="es" sz="6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BICI</a:t>
            </a: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a2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2056575"/>
            <a:ext cx="7545000" cy="212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000"/>
              <a:t>Para Empresas Turísticas: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" sz="3000"/>
              <a:t>Promoción de lugares y eventos.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s" sz="3000"/>
              <a:t>Administración de rutas especiales</a:t>
            </a:r>
          </a:p>
        </p:txBody>
      </p:sp>
      <p:pic>
        <p:nvPicPr>
          <p:cNvPr descr="giphy.gif"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825" y="4436000"/>
            <a:ext cx="5522173" cy="24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101" name="Shape 101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964375" y="2892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96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Propuesta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107" name="Shape 107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en</a:t>
            </a:r>
            <a:r>
              <a:rPr b="1" lang="es" sz="6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BICI</a:t>
            </a: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a2 - Propuesta 1 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3050" y="2195509"/>
            <a:ext cx="4490400" cy="349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i="1" lang="es" sz="2400"/>
              <a:t>Mostrar zonas de peligro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s" sz="2400"/>
              <a:t>Identificar zonas posiblemente peligrosas.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s" sz="2400"/>
              <a:t>Informar al usuario y amigos que se acerca a este tipo de zonas.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s" sz="2400"/>
              <a:t>Definir criterios de zona peligrosa</a:t>
            </a:r>
          </a:p>
        </p:txBody>
      </p:sp>
      <p:pic>
        <p:nvPicPr>
          <p:cNvPr descr="giphy.gif"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300" y="2328487"/>
            <a:ext cx="4238100" cy="3228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115" name="Shape 115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en</a:t>
            </a:r>
            <a:r>
              <a:rPr b="1" lang="es" sz="6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BICI</a:t>
            </a: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a2 - Propuesta 1 </a:t>
            </a:r>
          </a:p>
        </p:txBody>
      </p:sp>
      <p:pic>
        <p:nvPicPr>
          <p:cNvPr id="117" name="Shape 11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99" y="1681974"/>
            <a:ext cx="7967448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504200" y="6466700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Ver imagen en: </a:t>
            </a:r>
            <a:r>
              <a:rPr lang="es"/>
              <a:t>https://canvanizer.com/canvas/rADoaBSN8E2jY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123" name="Shape 123"/>
          <p:cNvPicPr preferRelativeResize="0"/>
          <p:nvPr/>
        </p:nvPicPr>
        <p:blipFill rotWithShape="1">
          <a:blip r:embed="rId3">
            <a:alphaModFix amt="7000"/>
          </a:blip>
          <a:srcRect b="0" l="5222" r="0" t="0"/>
          <a:stretch/>
        </p:blipFill>
        <p:spPr>
          <a:xfrm>
            <a:off x="0" y="0"/>
            <a:ext cx="9143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en</a:t>
            </a:r>
            <a:r>
              <a:rPr b="1" lang="es" sz="6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BICI</a:t>
            </a:r>
            <a:r>
              <a:rPr b="1" lang="es" sz="6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a2 - Propuesta 2 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3050" y="2195509"/>
            <a:ext cx="4490400" cy="349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layfair Display"/>
            </a:pPr>
            <a:r>
              <a:rPr b="1" lang="es" sz="2400"/>
              <a:t>Compra y venta de artículos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s" sz="2400"/>
              <a:t>Permitir el intercambio de artículos relacionados con el ciclismo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s" sz="2400"/>
              <a:t>Conectar con un servicio que provea plataforma de pagos</a:t>
            </a:r>
          </a:p>
        </p:txBody>
      </p:sp>
      <p:pic>
        <p:nvPicPr>
          <p:cNvPr descr="SAe7E7B.gif"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450" y="2722762"/>
            <a:ext cx="4490400" cy="243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